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9144000" cx="6858000"/>
  <p:notesSz cx="6858000" cy="9144000"/>
  <p:embeddedFontLst>
    <p:embeddedFont>
      <p:font typeface="Questrial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00657BDF-AC0D-4E39-BBD1-6181E30792D4}">
  <a:tblStyle styleId="{00657BDF-AC0D-4E39-BBD1-6181E30792D4}" styleName="Table_0"/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uestria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342900" y="2133600"/>
            <a:ext cx="6172199" cy="6034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342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2343150" y="8475661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342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2343150" y="8475661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541735" y="5875867"/>
            <a:ext cx="5829299" cy="18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541735" y="3875617"/>
            <a:ext cx="5829299" cy="20002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342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2343150" y="8475661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ctrTitle"/>
          </p:nvPr>
        </p:nvSpPr>
        <p:spPr>
          <a:xfrm>
            <a:off x="514350" y="2840567"/>
            <a:ext cx="5829299" cy="1960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342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2343150" y="8475661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 rot="5400000">
            <a:off x="-892968" y="5110956"/>
            <a:ext cx="10401299" cy="1157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-3264693" y="4010819"/>
            <a:ext cx="10401299" cy="33575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342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2343150" y="8475661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 rot="5400000">
            <a:off x="411956" y="2064543"/>
            <a:ext cx="6034086" cy="6172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342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2343150" y="8475661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1344216" y="6400800"/>
            <a:ext cx="4114800" cy="7556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/>
          <p:nvPr>
            <p:ph idx="2" type="pic"/>
          </p:nvPr>
        </p:nvSpPr>
        <p:spPr>
          <a:xfrm>
            <a:off x="1344216" y="817033"/>
            <a:ext cx="41148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1344216" y="7156450"/>
            <a:ext cx="4114800" cy="10731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0" type="dt"/>
          </p:nvPr>
        </p:nvSpPr>
        <p:spPr>
          <a:xfrm>
            <a:off x="342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x="2343150" y="8475661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342900" y="364066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2681286" y="364066"/>
            <a:ext cx="3833812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342900" y="1913466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342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2343150" y="8475661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x="342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2343150" y="8475661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342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2343150" y="8475661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42900" y="2046816"/>
            <a:ext cx="3030140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342900" y="2899833"/>
            <a:ext cx="3030140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3" type="body"/>
          </p:nvPr>
        </p:nvSpPr>
        <p:spPr>
          <a:xfrm>
            <a:off x="3483769" y="2046816"/>
            <a:ext cx="3031331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4" type="body"/>
          </p:nvPr>
        </p:nvSpPr>
        <p:spPr>
          <a:xfrm>
            <a:off x="3483769" y="2899833"/>
            <a:ext cx="3031331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342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2343150" y="8475661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42900" y="2133600"/>
            <a:ext cx="6172199" cy="6034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342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2343150" y="8475661"/>
            <a:ext cx="2171700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4914900" y="8475661"/>
            <a:ext cx="1600199" cy="485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1916111" y="508000"/>
            <a:ext cx="3008400" cy="4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Questrial"/>
              <a:buNone/>
            </a:pPr>
            <a:r>
              <a:rPr b="1" i="0" lang="en-US" sz="2200" u="none" cap="none" strike="noStrik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Unit: ____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2054225" y="938200"/>
            <a:ext cx="3070200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estrial"/>
              <a:buNone/>
            </a:pPr>
            <a:r>
              <a:rPr b="1"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Wizard of Oz Ch. 11- 20</a:t>
            </a:r>
          </a:p>
        </p:txBody>
      </p:sp>
      <p:graphicFrame>
        <p:nvGraphicFramePr>
          <p:cNvPr id="86" name="Shape 86"/>
          <p:cNvGraphicFramePr/>
          <p:nvPr/>
        </p:nvGraphicFramePr>
        <p:xfrm>
          <a:off x="482600" y="1447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{00657BDF-AC0D-4E39-BBD1-6181E30792D4}</a:tableStyleId>
              </a:tblPr>
              <a:tblGrid>
                <a:gridCol w="1951025"/>
                <a:gridCol w="998525"/>
                <a:gridCol w="952500"/>
                <a:gridCol w="1951025"/>
              </a:tblGrid>
              <a:tr h="2655875">
                <a:tc>
                  <a:txBody>
                    <a:bodyPr>
                      <a:noAutofit/>
                    </a:bodyPr>
                    <a:lstStyle/>
                    <a:p>
                      <a:pPr indent="-342900" lvl="0" marL="342900" marR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dominion</a:t>
                      </a:r>
                    </a:p>
                    <a:p>
                      <a:pPr indent="-342900" lvl="0" marL="342900" marR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compel</a:t>
                      </a:r>
                    </a:p>
                    <a:p>
                      <a:pPr indent="-342900" lvl="0" marL="342900" marR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gnash</a:t>
                      </a:r>
                    </a:p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                assemblage</a:t>
                      </a:r>
                    </a:p>
                    <a:p>
                      <a:pPr indent="-342900" lvl="0" marL="342900" marR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solder</a:t>
                      </a:r>
                    </a:p>
                    <a:p>
                      <a:pPr indent="-342900" lvl="0" marL="342900" marR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burnished</a:t>
                      </a:r>
                    </a:p>
                    <a:p>
                      <a:pPr indent="-342900" lvl="0" marL="342900" marR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plague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-342900" lvl="0" marL="342900" marR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hasten</a:t>
                      </a:r>
                    </a:p>
                    <a:p>
                      <a:pPr indent="-342900" lvl="0" marL="342900" marR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vex</a:t>
                      </a:r>
                    </a:p>
                    <a:p>
                      <a:pPr indent="-342900" lvl="0" marL="342900" marR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bestow</a:t>
                      </a:r>
                    </a:p>
                    <a:p>
                      <a:pPr indent="-342900" lvl="0" marL="342900" marR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bran</a:t>
                      </a:r>
                    </a:p>
                    <a:p>
                      <a:pPr indent="-342900" lvl="0" marL="342900" marR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ulfillment</a:t>
                      </a:r>
                    </a:p>
                    <a:p>
                      <a:pPr indent="-342900" lvl="0" marL="342900" marR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contented</a:t>
                      </a:r>
                    </a:p>
                    <a:p>
                      <a:pPr indent="-342900" lvl="0" marL="342900" marR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mourn</a:t>
                      </a:r>
                    </a:p>
                    <a:p>
                      <a:pPr indent="0" lvl="0" marL="0" marR="0" rtl="0" algn="l">
                        <a:spcBef>
                          <a:spcPts val="60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0" i="0" sz="1200" u="none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T="0" marB="0" marR="0" marL="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lt1"/>
                    </a:solidFill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-342900" lvl="0" marL="342900" marR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modest</a:t>
                      </a:r>
                    </a:p>
                    <a:p>
                      <a:pPr indent="-342900" lvl="0" marL="342900" marR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dose</a:t>
                      </a:r>
                    </a:p>
                    <a:p>
                      <a:pPr indent="-342900" lvl="0" marL="342900" marR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twine</a:t>
                      </a:r>
                    </a:p>
                    <a:p>
                      <a:pPr indent="-342900" lvl="0" marL="342900" marR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reproachful</a:t>
                      </a:r>
                    </a:p>
                    <a:p>
                      <a:pPr indent="-342900" lvl="0" marL="342900" marR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saucy</a:t>
                      </a:r>
                    </a:p>
                    <a:p>
                      <a:pPr indent="-342900" lvl="0" marL="342900" marR="0" rtl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Quest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rank</a:t>
                      </a:r>
                    </a:p>
                    <a:p>
                      <a:pPr indent="0" lvl="0" marL="0" marR="0" rtl="0" algn="l">
                        <a:spcBef>
                          <a:spcPts val="600"/>
                        </a:spcBef>
                        <a:buSzPct val="25000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                        </a:t>
                      </a:r>
                    </a:p>
                  </a:txBody>
                  <a:tcPr marT="0" marB="0" marR="0" marL="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lt1"/>
                    </a:solidFill>
                  </a:tcPr>
                </a:tc>
              </a:tr>
              <a:tr h="207950"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lt1"/>
                    </a:solidFill>
                  </a:tcPr>
                </a:tc>
                <a:tc hMerge="1"/>
                <a:tc hMerge="1"/>
                <a:tc hMerge="1"/>
              </a:tr>
              <a:tr h="411150">
                <a:tc gridSpan="2">
                  <a:txBody>
                    <a:bodyPr>
                      <a:noAutofit/>
                    </a:bodyPr>
                    <a:lstStyle/>
                    <a:p>
                      <a:pPr indent="-342900" lvl="0" marL="34290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Questrial"/>
                        <a:buNone/>
                      </a:pPr>
                      <a:r>
                        <a:rPr b="1" lang="en-US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noun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lt1"/>
                    </a:solidFill>
                  </a:tcPr>
                </a:tc>
                <a:tc hMerge="1"/>
                <a:tc gridSpan="2">
                  <a:txBody>
                    <a:bodyPr>
                      <a:noAutofit/>
                    </a:bodyPr>
                    <a:lstStyle/>
                    <a:p>
                      <a:pPr indent="-342900" lvl="0" marL="34290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Questrial"/>
                        <a:buNone/>
                      </a:pPr>
                      <a:r>
                        <a:rPr b="1" lang="en-US"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verb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3916350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lt1"/>
                    </a:solidFill>
                  </a:tcPr>
                </a:tc>
                <a:tc h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</a:tbl>
          </a:graphicData>
        </a:graphic>
      </p:graphicFrame>
      <p:sp>
        <p:nvSpPr>
          <p:cNvPr id="87" name="Shape 87"/>
          <p:cNvSpPr txBox="1"/>
          <p:nvPr/>
        </p:nvSpPr>
        <p:spPr>
          <a:xfrm>
            <a:off x="293687" y="508000"/>
            <a:ext cx="1605000" cy="8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Quest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